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3"/>
  </p:handoutMasterIdLst>
  <p:sldIdLst>
    <p:sldId id="306" r:id="rId2"/>
    <p:sldId id="286" r:id="rId3"/>
    <p:sldId id="287" r:id="rId4"/>
    <p:sldId id="288" r:id="rId5"/>
    <p:sldId id="289" r:id="rId6"/>
    <p:sldId id="290" r:id="rId7"/>
    <p:sldId id="291" r:id="rId8"/>
    <p:sldId id="292" r:id="rId9"/>
    <p:sldId id="293" r:id="rId10"/>
    <p:sldId id="294" r:id="rId11"/>
    <p:sldId id="295" r:id="rId12"/>
    <p:sldId id="296" r:id="rId13"/>
    <p:sldId id="297" r:id="rId14"/>
    <p:sldId id="298" r:id="rId15"/>
    <p:sldId id="299" r:id="rId16"/>
    <p:sldId id="300" r:id="rId17"/>
    <p:sldId id="301" r:id="rId18"/>
    <p:sldId id="302" r:id="rId19"/>
    <p:sldId id="303" r:id="rId20"/>
    <p:sldId id="304" r:id="rId21"/>
    <p:sldId id="305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74" d="100"/>
          <a:sy n="74" d="100"/>
        </p:scale>
        <p:origin x="78" y="1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3719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</a:t>
            </a:r>
            <a:r>
              <a:rPr lang="fr-FR" sz="1600" dirty="0"/>
              <a:t>100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2FA4F82-AA9F-F732-1882-19737598E5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38126946-5FEF-4623-2496-3063DDC58E35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9EC7384-AFF2-62F7-B66C-428377363F61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A9C0DF2D-6178-CF01-3572-7245C811E256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connais les compléments à 10.</a:t>
              </a: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calcule une addition en ligne avec passage de la dizaine. </a:t>
              </a:r>
            </a:p>
          </p:txBody>
        </p:sp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7E769C3A-B1E2-5B3D-4B32-22AE9DD110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399195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Calcule le complément.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8E7722CE-0F6D-C428-D751-0FAC384CD48E}"/>
              </a:ext>
            </a:extLst>
          </p:cNvPr>
          <p:cNvSpPr txBox="1"/>
          <p:nvPr/>
        </p:nvSpPr>
        <p:spPr>
          <a:xfrm>
            <a:off x="2416309" y="1795938"/>
            <a:ext cx="423155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0070C0"/>
                </a:solidFill>
              </a:rPr>
              <a:t>9 + … = 10</a:t>
            </a:r>
          </a:p>
        </p:txBody>
      </p:sp>
    </p:spTree>
    <p:extLst>
      <p:ext uri="{BB962C8B-B14F-4D97-AF65-F5344CB8AC3E}">
        <p14:creationId xmlns:p14="http://schemas.microsoft.com/office/powerpoint/2010/main" val="22422875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5/5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0A73C84-3C69-D708-0920-529585F0C574}"/>
              </a:ext>
            </a:extLst>
          </p:cNvPr>
          <p:cNvSpPr txBox="1"/>
          <p:nvPr/>
        </p:nvSpPr>
        <p:spPr>
          <a:xfrm>
            <a:off x="2416309" y="1795938"/>
            <a:ext cx="423155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0070C0"/>
                </a:solidFill>
              </a:rPr>
              <a:t>9 + … = 10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A8CA47F-4E4A-5D3D-536A-B6339D0F7690}"/>
              </a:ext>
            </a:extLst>
          </p:cNvPr>
          <p:cNvSpPr txBox="1"/>
          <p:nvPr/>
        </p:nvSpPr>
        <p:spPr>
          <a:xfrm>
            <a:off x="3855202" y="1795938"/>
            <a:ext cx="1033473" cy="11079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FF0000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519442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Calcule.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8E7722CE-0F6D-C428-D751-0FAC384CD48E}"/>
              </a:ext>
            </a:extLst>
          </p:cNvPr>
          <p:cNvSpPr txBox="1"/>
          <p:nvPr/>
        </p:nvSpPr>
        <p:spPr>
          <a:xfrm>
            <a:off x="2416309" y="1795938"/>
            <a:ext cx="423155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0070C0"/>
                </a:solidFill>
              </a:rPr>
              <a:t>15 + 6 = …</a:t>
            </a:r>
          </a:p>
        </p:txBody>
      </p:sp>
    </p:spTree>
    <p:extLst>
      <p:ext uri="{BB962C8B-B14F-4D97-AF65-F5344CB8AC3E}">
        <p14:creationId xmlns:p14="http://schemas.microsoft.com/office/powerpoint/2010/main" val="22815637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1/5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3ED7BB0-13D9-A65A-8497-AC0F16F39685}"/>
              </a:ext>
            </a:extLst>
          </p:cNvPr>
          <p:cNvSpPr txBox="1"/>
          <p:nvPr/>
        </p:nvSpPr>
        <p:spPr>
          <a:xfrm>
            <a:off x="2416309" y="1795938"/>
            <a:ext cx="423155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0070C0"/>
                </a:solidFill>
              </a:rPr>
              <a:t>15 + 6 = …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EAA7D0-8DB5-D18F-CA29-FEA54B31C15D}"/>
              </a:ext>
            </a:extLst>
          </p:cNvPr>
          <p:cNvSpPr txBox="1"/>
          <p:nvPr/>
        </p:nvSpPr>
        <p:spPr>
          <a:xfrm>
            <a:off x="1393041" y="3000450"/>
            <a:ext cx="525482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0070C0"/>
                </a:solidFill>
              </a:rPr>
              <a:t>15 + 5 + 1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0A950F1D-1E7B-23DD-0385-BEA625D86E1B}"/>
              </a:ext>
            </a:extLst>
          </p:cNvPr>
          <p:cNvCxnSpPr/>
          <p:nvPr/>
        </p:nvCxnSpPr>
        <p:spPr>
          <a:xfrm>
            <a:off x="4773881" y="2660073"/>
            <a:ext cx="486888" cy="5469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998446B9-8894-B83A-10C1-65558B32B19E}"/>
              </a:ext>
            </a:extLst>
          </p:cNvPr>
          <p:cNvCxnSpPr>
            <a:cxnSpLocks/>
          </p:cNvCxnSpPr>
          <p:nvPr/>
        </p:nvCxnSpPr>
        <p:spPr>
          <a:xfrm flipH="1">
            <a:off x="4370120" y="2647661"/>
            <a:ext cx="403761" cy="5593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ACA46F57-9222-9EA9-10CB-55025277E4EB}"/>
              </a:ext>
            </a:extLst>
          </p:cNvPr>
          <p:cNvCxnSpPr>
            <a:cxnSpLocks/>
          </p:cNvCxnSpPr>
          <p:nvPr/>
        </p:nvCxnSpPr>
        <p:spPr>
          <a:xfrm flipH="1">
            <a:off x="3663538" y="3894837"/>
            <a:ext cx="403761" cy="5593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8222D389-78C6-43A0-8D19-AF9372A5555C}"/>
              </a:ext>
            </a:extLst>
          </p:cNvPr>
          <p:cNvCxnSpPr/>
          <p:nvPr/>
        </p:nvCxnSpPr>
        <p:spPr>
          <a:xfrm>
            <a:off x="3057897" y="3901044"/>
            <a:ext cx="486888" cy="5469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>
            <a:extLst>
              <a:ext uri="{FF2B5EF4-FFF2-40B4-BE49-F238E27FC236}">
                <a16:creationId xmlns:a16="http://schemas.microsoft.com/office/drawing/2014/main" id="{524F4E18-8325-951A-9EA5-2C98A731F4E6}"/>
              </a:ext>
            </a:extLst>
          </p:cNvPr>
          <p:cNvSpPr txBox="1"/>
          <p:nvPr/>
        </p:nvSpPr>
        <p:spPr>
          <a:xfrm>
            <a:off x="1481452" y="4358052"/>
            <a:ext cx="525482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0070C0"/>
                </a:solidFill>
              </a:rPr>
              <a:t>20 + 1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8CFEF4BC-C4FA-72C4-6C11-3C1B14C51B9C}"/>
              </a:ext>
            </a:extLst>
          </p:cNvPr>
          <p:cNvSpPr txBox="1"/>
          <p:nvPr/>
        </p:nvSpPr>
        <p:spPr>
          <a:xfrm>
            <a:off x="5410191" y="1767651"/>
            <a:ext cx="128747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C00000"/>
                </a:solidFill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479598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Calcule.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8E7722CE-0F6D-C428-D751-0FAC384CD48E}"/>
              </a:ext>
            </a:extLst>
          </p:cNvPr>
          <p:cNvSpPr txBox="1"/>
          <p:nvPr/>
        </p:nvSpPr>
        <p:spPr>
          <a:xfrm>
            <a:off x="2416309" y="1795938"/>
            <a:ext cx="423155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0070C0"/>
                </a:solidFill>
              </a:rPr>
              <a:t>17 + 6 = …</a:t>
            </a:r>
          </a:p>
        </p:txBody>
      </p:sp>
    </p:spTree>
    <p:extLst>
      <p:ext uri="{BB962C8B-B14F-4D97-AF65-F5344CB8AC3E}">
        <p14:creationId xmlns:p14="http://schemas.microsoft.com/office/powerpoint/2010/main" val="2882271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2/5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3ED7BB0-13D9-A65A-8497-AC0F16F39685}"/>
              </a:ext>
            </a:extLst>
          </p:cNvPr>
          <p:cNvSpPr txBox="1"/>
          <p:nvPr/>
        </p:nvSpPr>
        <p:spPr>
          <a:xfrm>
            <a:off x="2416309" y="1795938"/>
            <a:ext cx="423155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0070C0"/>
                </a:solidFill>
              </a:rPr>
              <a:t>17 + 6 = …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EAA7D0-8DB5-D18F-CA29-FEA54B31C15D}"/>
              </a:ext>
            </a:extLst>
          </p:cNvPr>
          <p:cNvSpPr txBox="1"/>
          <p:nvPr/>
        </p:nvSpPr>
        <p:spPr>
          <a:xfrm>
            <a:off x="1393041" y="3000450"/>
            <a:ext cx="525482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0070C0"/>
                </a:solidFill>
              </a:rPr>
              <a:t>17 + 3 + 3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0A950F1D-1E7B-23DD-0385-BEA625D86E1B}"/>
              </a:ext>
            </a:extLst>
          </p:cNvPr>
          <p:cNvCxnSpPr/>
          <p:nvPr/>
        </p:nvCxnSpPr>
        <p:spPr>
          <a:xfrm>
            <a:off x="4773881" y="2660073"/>
            <a:ext cx="486888" cy="5469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998446B9-8894-B83A-10C1-65558B32B19E}"/>
              </a:ext>
            </a:extLst>
          </p:cNvPr>
          <p:cNvCxnSpPr>
            <a:cxnSpLocks/>
          </p:cNvCxnSpPr>
          <p:nvPr/>
        </p:nvCxnSpPr>
        <p:spPr>
          <a:xfrm flipH="1">
            <a:off x="4370120" y="2647661"/>
            <a:ext cx="403761" cy="5593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ACA46F57-9222-9EA9-10CB-55025277E4EB}"/>
              </a:ext>
            </a:extLst>
          </p:cNvPr>
          <p:cNvCxnSpPr>
            <a:cxnSpLocks/>
          </p:cNvCxnSpPr>
          <p:nvPr/>
        </p:nvCxnSpPr>
        <p:spPr>
          <a:xfrm flipH="1">
            <a:off x="3663538" y="3894837"/>
            <a:ext cx="403761" cy="5593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8222D389-78C6-43A0-8D19-AF9372A5555C}"/>
              </a:ext>
            </a:extLst>
          </p:cNvPr>
          <p:cNvCxnSpPr/>
          <p:nvPr/>
        </p:nvCxnSpPr>
        <p:spPr>
          <a:xfrm>
            <a:off x="3057897" y="3901044"/>
            <a:ext cx="486888" cy="5469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>
            <a:extLst>
              <a:ext uri="{FF2B5EF4-FFF2-40B4-BE49-F238E27FC236}">
                <a16:creationId xmlns:a16="http://schemas.microsoft.com/office/drawing/2014/main" id="{524F4E18-8325-951A-9EA5-2C98A731F4E6}"/>
              </a:ext>
            </a:extLst>
          </p:cNvPr>
          <p:cNvSpPr txBox="1"/>
          <p:nvPr/>
        </p:nvSpPr>
        <p:spPr>
          <a:xfrm>
            <a:off x="1481452" y="4358052"/>
            <a:ext cx="525482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0070C0"/>
                </a:solidFill>
              </a:rPr>
              <a:t>20 + 3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8CFEF4BC-C4FA-72C4-6C11-3C1B14C51B9C}"/>
              </a:ext>
            </a:extLst>
          </p:cNvPr>
          <p:cNvSpPr txBox="1"/>
          <p:nvPr/>
        </p:nvSpPr>
        <p:spPr>
          <a:xfrm>
            <a:off x="5410191" y="1767651"/>
            <a:ext cx="128747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C00000"/>
                </a:solidFill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785522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5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Calcule.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8E7722CE-0F6D-C428-D751-0FAC384CD48E}"/>
              </a:ext>
            </a:extLst>
          </p:cNvPr>
          <p:cNvSpPr txBox="1"/>
          <p:nvPr/>
        </p:nvSpPr>
        <p:spPr>
          <a:xfrm>
            <a:off x="2416309" y="1795938"/>
            <a:ext cx="423155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0070C0"/>
                </a:solidFill>
              </a:rPr>
              <a:t>18 + 9 = …</a:t>
            </a:r>
          </a:p>
        </p:txBody>
      </p:sp>
    </p:spTree>
    <p:extLst>
      <p:ext uri="{BB962C8B-B14F-4D97-AF65-F5344CB8AC3E}">
        <p14:creationId xmlns:p14="http://schemas.microsoft.com/office/powerpoint/2010/main" val="40262117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3/5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3ED7BB0-13D9-A65A-8497-AC0F16F39685}"/>
              </a:ext>
            </a:extLst>
          </p:cNvPr>
          <p:cNvSpPr txBox="1"/>
          <p:nvPr/>
        </p:nvSpPr>
        <p:spPr>
          <a:xfrm>
            <a:off x="2416309" y="1795938"/>
            <a:ext cx="423155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0070C0"/>
                </a:solidFill>
              </a:rPr>
              <a:t>18 + 9 = …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EAA7D0-8DB5-D18F-CA29-FEA54B31C15D}"/>
              </a:ext>
            </a:extLst>
          </p:cNvPr>
          <p:cNvSpPr txBox="1"/>
          <p:nvPr/>
        </p:nvSpPr>
        <p:spPr>
          <a:xfrm>
            <a:off x="1393041" y="3000450"/>
            <a:ext cx="525482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0070C0"/>
                </a:solidFill>
              </a:rPr>
              <a:t>18 + 2 + 7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0A950F1D-1E7B-23DD-0385-BEA625D86E1B}"/>
              </a:ext>
            </a:extLst>
          </p:cNvPr>
          <p:cNvCxnSpPr/>
          <p:nvPr/>
        </p:nvCxnSpPr>
        <p:spPr>
          <a:xfrm>
            <a:off x="4773881" y="2660073"/>
            <a:ext cx="486888" cy="5469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998446B9-8894-B83A-10C1-65558B32B19E}"/>
              </a:ext>
            </a:extLst>
          </p:cNvPr>
          <p:cNvCxnSpPr>
            <a:cxnSpLocks/>
          </p:cNvCxnSpPr>
          <p:nvPr/>
        </p:nvCxnSpPr>
        <p:spPr>
          <a:xfrm flipH="1">
            <a:off x="4370120" y="2647661"/>
            <a:ext cx="403761" cy="5593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ACA46F57-9222-9EA9-10CB-55025277E4EB}"/>
              </a:ext>
            </a:extLst>
          </p:cNvPr>
          <p:cNvCxnSpPr>
            <a:cxnSpLocks/>
          </p:cNvCxnSpPr>
          <p:nvPr/>
        </p:nvCxnSpPr>
        <p:spPr>
          <a:xfrm flipH="1">
            <a:off x="3663538" y="3894837"/>
            <a:ext cx="403761" cy="5593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8222D389-78C6-43A0-8D19-AF9372A5555C}"/>
              </a:ext>
            </a:extLst>
          </p:cNvPr>
          <p:cNvCxnSpPr/>
          <p:nvPr/>
        </p:nvCxnSpPr>
        <p:spPr>
          <a:xfrm>
            <a:off x="3057897" y="3901044"/>
            <a:ext cx="486888" cy="5469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>
            <a:extLst>
              <a:ext uri="{FF2B5EF4-FFF2-40B4-BE49-F238E27FC236}">
                <a16:creationId xmlns:a16="http://schemas.microsoft.com/office/drawing/2014/main" id="{524F4E18-8325-951A-9EA5-2C98A731F4E6}"/>
              </a:ext>
            </a:extLst>
          </p:cNvPr>
          <p:cNvSpPr txBox="1"/>
          <p:nvPr/>
        </p:nvSpPr>
        <p:spPr>
          <a:xfrm>
            <a:off x="1481452" y="4358052"/>
            <a:ext cx="525482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0070C0"/>
                </a:solidFill>
              </a:rPr>
              <a:t>20 + 7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8CFEF4BC-C4FA-72C4-6C11-3C1B14C51B9C}"/>
              </a:ext>
            </a:extLst>
          </p:cNvPr>
          <p:cNvSpPr txBox="1"/>
          <p:nvPr/>
        </p:nvSpPr>
        <p:spPr>
          <a:xfrm>
            <a:off x="5410191" y="1767651"/>
            <a:ext cx="128747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C00000"/>
                </a:solidFill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2482908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5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Calcule.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8E7722CE-0F6D-C428-D751-0FAC384CD48E}"/>
              </a:ext>
            </a:extLst>
          </p:cNvPr>
          <p:cNvSpPr txBox="1"/>
          <p:nvPr/>
        </p:nvSpPr>
        <p:spPr>
          <a:xfrm>
            <a:off x="2416309" y="1795938"/>
            <a:ext cx="423155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0070C0"/>
                </a:solidFill>
              </a:rPr>
              <a:t>24 + 9 = …</a:t>
            </a:r>
          </a:p>
        </p:txBody>
      </p:sp>
    </p:spTree>
    <p:extLst>
      <p:ext uri="{BB962C8B-B14F-4D97-AF65-F5344CB8AC3E}">
        <p14:creationId xmlns:p14="http://schemas.microsoft.com/office/powerpoint/2010/main" val="7184894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4/5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3ED7BB0-13D9-A65A-8497-AC0F16F39685}"/>
              </a:ext>
            </a:extLst>
          </p:cNvPr>
          <p:cNvSpPr txBox="1"/>
          <p:nvPr/>
        </p:nvSpPr>
        <p:spPr>
          <a:xfrm>
            <a:off x="2416309" y="1795938"/>
            <a:ext cx="423155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0070C0"/>
                </a:solidFill>
              </a:rPr>
              <a:t>24 + 9 = …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EAA7D0-8DB5-D18F-CA29-FEA54B31C15D}"/>
              </a:ext>
            </a:extLst>
          </p:cNvPr>
          <p:cNvSpPr txBox="1"/>
          <p:nvPr/>
        </p:nvSpPr>
        <p:spPr>
          <a:xfrm>
            <a:off x="1393041" y="3000450"/>
            <a:ext cx="525482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0070C0"/>
                </a:solidFill>
              </a:rPr>
              <a:t>24 + 6 + 3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0A950F1D-1E7B-23DD-0385-BEA625D86E1B}"/>
              </a:ext>
            </a:extLst>
          </p:cNvPr>
          <p:cNvCxnSpPr/>
          <p:nvPr/>
        </p:nvCxnSpPr>
        <p:spPr>
          <a:xfrm>
            <a:off x="4773881" y="2660073"/>
            <a:ext cx="486888" cy="5469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998446B9-8894-B83A-10C1-65558B32B19E}"/>
              </a:ext>
            </a:extLst>
          </p:cNvPr>
          <p:cNvCxnSpPr>
            <a:cxnSpLocks/>
          </p:cNvCxnSpPr>
          <p:nvPr/>
        </p:nvCxnSpPr>
        <p:spPr>
          <a:xfrm flipH="1">
            <a:off x="4370120" y="2647661"/>
            <a:ext cx="403761" cy="5593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ACA46F57-9222-9EA9-10CB-55025277E4EB}"/>
              </a:ext>
            </a:extLst>
          </p:cNvPr>
          <p:cNvCxnSpPr>
            <a:cxnSpLocks/>
          </p:cNvCxnSpPr>
          <p:nvPr/>
        </p:nvCxnSpPr>
        <p:spPr>
          <a:xfrm flipH="1">
            <a:off x="3663538" y="3894837"/>
            <a:ext cx="403761" cy="5593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8222D389-78C6-43A0-8D19-AF9372A5555C}"/>
              </a:ext>
            </a:extLst>
          </p:cNvPr>
          <p:cNvCxnSpPr/>
          <p:nvPr/>
        </p:nvCxnSpPr>
        <p:spPr>
          <a:xfrm>
            <a:off x="3057897" y="3901044"/>
            <a:ext cx="486888" cy="5469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>
            <a:extLst>
              <a:ext uri="{FF2B5EF4-FFF2-40B4-BE49-F238E27FC236}">
                <a16:creationId xmlns:a16="http://schemas.microsoft.com/office/drawing/2014/main" id="{524F4E18-8325-951A-9EA5-2C98A731F4E6}"/>
              </a:ext>
            </a:extLst>
          </p:cNvPr>
          <p:cNvSpPr txBox="1"/>
          <p:nvPr/>
        </p:nvSpPr>
        <p:spPr>
          <a:xfrm>
            <a:off x="1481452" y="4358052"/>
            <a:ext cx="525482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0070C0"/>
                </a:solidFill>
              </a:rPr>
              <a:t>30 + 3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8CFEF4BC-C4FA-72C4-6C11-3C1B14C51B9C}"/>
              </a:ext>
            </a:extLst>
          </p:cNvPr>
          <p:cNvSpPr txBox="1"/>
          <p:nvPr/>
        </p:nvSpPr>
        <p:spPr>
          <a:xfrm>
            <a:off x="5410191" y="1767651"/>
            <a:ext cx="128747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C00000"/>
                </a:solidFill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3772581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5" grpId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Calcule le complément.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8E7722CE-0F6D-C428-D751-0FAC384CD48E}"/>
              </a:ext>
            </a:extLst>
          </p:cNvPr>
          <p:cNvSpPr txBox="1"/>
          <p:nvPr/>
        </p:nvSpPr>
        <p:spPr>
          <a:xfrm>
            <a:off x="2416309" y="1795938"/>
            <a:ext cx="423155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0070C0"/>
                </a:solidFill>
              </a:rPr>
              <a:t>7 + … = 10</a:t>
            </a:r>
          </a:p>
        </p:txBody>
      </p:sp>
    </p:spTree>
    <p:extLst>
      <p:ext uri="{BB962C8B-B14F-4D97-AF65-F5344CB8AC3E}">
        <p14:creationId xmlns:p14="http://schemas.microsoft.com/office/powerpoint/2010/main" val="14583823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Calcule.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5/5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8E7722CE-0F6D-C428-D751-0FAC384CD48E}"/>
              </a:ext>
            </a:extLst>
          </p:cNvPr>
          <p:cNvSpPr txBox="1"/>
          <p:nvPr/>
        </p:nvSpPr>
        <p:spPr>
          <a:xfrm>
            <a:off x="2416309" y="1795938"/>
            <a:ext cx="423155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0070C0"/>
                </a:solidFill>
              </a:rPr>
              <a:t>56 + 8 = …</a:t>
            </a:r>
          </a:p>
        </p:txBody>
      </p:sp>
    </p:spTree>
    <p:extLst>
      <p:ext uri="{BB962C8B-B14F-4D97-AF65-F5344CB8AC3E}">
        <p14:creationId xmlns:p14="http://schemas.microsoft.com/office/powerpoint/2010/main" val="1678490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5/5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3ED7BB0-13D9-A65A-8497-AC0F16F39685}"/>
              </a:ext>
            </a:extLst>
          </p:cNvPr>
          <p:cNvSpPr txBox="1"/>
          <p:nvPr/>
        </p:nvSpPr>
        <p:spPr>
          <a:xfrm>
            <a:off x="2416309" y="1795938"/>
            <a:ext cx="423155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0070C0"/>
                </a:solidFill>
              </a:rPr>
              <a:t>56 + 8 = …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EAA7D0-8DB5-D18F-CA29-FEA54B31C15D}"/>
              </a:ext>
            </a:extLst>
          </p:cNvPr>
          <p:cNvSpPr txBox="1"/>
          <p:nvPr/>
        </p:nvSpPr>
        <p:spPr>
          <a:xfrm>
            <a:off x="1393041" y="3000450"/>
            <a:ext cx="525482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0070C0"/>
                </a:solidFill>
              </a:rPr>
              <a:t>56 + 4 + 4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0A950F1D-1E7B-23DD-0385-BEA625D86E1B}"/>
              </a:ext>
            </a:extLst>
          </p:cNvPr>
          <p:cNvCxnSpPr/>
          <p:nvPr/>
        </p:nvCxnSpPr>
        <p:spPr>
          <a:xfrm>
            <a:off x="4773881" y="2660073"/>
            <a:ext cx="486888" cy="5469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998446B9-8894-B83A-10C1-65558B32B19E}"/>
              </a:ext>
            </a:extLst>
          </p:cNvPr>
          <p:cNvCxnSpPr>
            <a:cxnSpLocks/>
          </p:cNvCxnSpPr>
          <p:nvPr/>
        </p:nvCxnSpPr>
        <p:spPr>
          <a:xfrm flipH="1">
            <a:off x="4370120" y="2647661"/>
            <a:ext cx="403761" cy="5593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ACA46F57-9222-9EA9-10CB-55025277E4EB}"/>
              </a:ext>
            </a:extLst>
          </p:cNvPr>
          <p:cNvCxnSpPr>
            <a:cxnSpLocks/>
          </p:cNvCxnSpPr>
          <p:nvPr/>
        </p:nvCxnSpPr>
        <p:spPr>
          <a:xfrm flipH="1">
            <a:off x="3663538" y="3894837"/>
            <a:ext cx="403761" cy="5593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8222D389-78C6-43A0-8D19-AF9372A5555C}"/>
              </a:ext>
            </a:extLst>
          </p:cNvPr>
          <p:cNvCxnSpPr/>
          <p:nvPr/>
        </p:nvCxnSpPr>
        <p:spPr>
          <a:xfrm>
            <a:off x="3057897" y="3901044"/>
            <a:ext cx="486888" cy="5469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>
            <a:extLst>
              <a:ext uri="{FF2B5EF4-FFF2-40B4-BE49-F238E27FC236}">
                <a16:creationId xmlns:a16="http://schemas.microsoft.com/office/drawing/2014/main" id="{524F4E18-8325-951A-9EA5-2C98A731F4E6}"/>
              </a:ext>
            </a:extLst>
          </p:cNvPr>
          <p:cNvSpPr txBox="1"/>
          <p:nvPr/>
        </p:nvSpPr>
        <p:spPr>
          <a:xfrm>
            <a:off x="1481452" y="4358052"/>
            <a:ext cx="525482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0070C0"/>
                </a:solidFill>
              </a:rPr>
              <a:t>60 + 4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8CFEF4BC-C4FA-72C4-6C11-3C1B14C51B9C}"/>
              </a:ext>
            </a:extLst>
          </p:cNvPr>
          <p:cNvSpPr txBox="1"/>
          <p:nvPr/>
        </p:nvSpPr>
        <p:spPr>
          <a:xfrm>
            <a:off x="5410191" y="1767651"/>
            <a:ext cx="128747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C00000"/>
                </a:solidFill>
              </a:rPr>
              <a:t>64</a:t>
            </a:r>
          </a:p>
        </p:txBody>
      </p:sp>
    </p:spTree>
    <p:extLst>
      <p:ext uri="{BB962C8B-B14F-4D97-AF65-F5344CB8AC3E}">
        <p14:creationId xmlns:p14="http://schemas.microsoft.com/office/powerpoint/2010/main" val="3426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1/5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0A73C84-3C69-D708-0920-529585F0C574}"/>
              </a:ext>
            </a:extLst>
          </p:cNvPr>
          <p:cNvSpPr txBox="1"/>
          <p:nvPr/>
        </p:nvSpPr>
        <p:spPr>
          <a:xfrm>
            <a:off x="2416309" y="1795938"/>
            <a:ext cx="423155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0070C0"/>
                </a:solidFill>
              </a:rPr>
              <a:t>7 + … = 10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A8CA47F-4E4A-5D3D-536A-B6339D0F7690}"/>
              </a:ext>
            </a:extLst>
          </p:cNvPr>
          <p:cNvSpPr txBox="1"/>
          <p:nvPr/>
        </p:nvSpPr>
        <p:spPr>
          <a:xfrm>
            <a:off x="3855202" y="1795938"/>
            <a:ext cx="1033473" cy="11079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FF0000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044805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Calcule le complément.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8E7722CE-0F6D-C428-D751-0FAC384CD48E}"/>
              </a:ext>
            </a:extLst>
          </p:cNvPr>
          <p:cNvSpPr txBox="1"/>
          <p:nvPr/>
        </p:nvSpPr>
        <p:spPr>
          <a:xfrm>
            <a:off x="2416309" y="1795938"/>
            <a:ext cx="423155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0070C0"/>
                </a:solidFill>
              </a:rPr>
              <a:t>5 + … = 10</a:t>
            </a:r>
          </a:p>
        </p:txBody>
      </p:sp>
    </p:spTree>
    <p:extLst>
      <p:ext uri="{BB962C8B-B14F-4D97-AF65-F5344CB8AC3E}">
        <p14:creationId xmlns:p14="http://schemas.microsoft.com/office/powerpoint/2010/main" val="4342245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2/5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0A73C84-3C69-D708-0920-529585F0C574}"/>
              </a:ext>
            </a:extLst>
          </p:cNvPr>
          <p:cNvSpPr txBox="1"/>
          <p:nvPr/>
        </p:nvSpPr>
        <p:spPr>
          <a:xfrm>
            <a:off x="2416309" y="1795938"/>
            <a:ext cx="423155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0070C0"/>
                </a:solidFill>
              </a:rPr>
              <a:t>5 + … = 10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A8CA47F-4E4A-5D3D-536A-B6339D0F7690}"/>
              </a:ext>
            </a:extLst>
          </p:cNvPr>
          <p:cNvSpPr txBox="1"/>
          <p:nvPr/>
        </p:nvSpPr>
        <p:spPr>
          <a:xfrm>
            <a:off x="3855202" y="1795938"/>
            <a:ext cx="1033473" cy="11079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FF0000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122729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Calcule le complément.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8E7722CE-0F6D-C428-D751-0FAC384CD48E}"/>
              </a:ext>
            </a:extLst>
          </p:cNvPr>
          <p:cNvSpPr txBox="1"/>
          <p:nvPr/>
        </p:nvSpPr>
        <p:spPr>
          <a:xfrm>
            <a:off x="2416309" y="1795938"/>
            <a:ext cx="423155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0070C0"/>
                </a:solidFill>
              </a:rPr>
              <a:t>2 + … = 10</a:t>
            </a:r>
          </a:p>
        </p:txBody>
      </p:sp>
    </p:spTree>
    <p:extLst>
      <p:ext uri="{BB962C8B-B14F-4D97-AF65-F5344CB8AC3E}">
        <p14:creationId xmlns:p14="http://schemas.microsoft.com/office/powerpoint/2010/main" val="891165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3/5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0A73C84-3C69-D708-0920-529585F0C574}"/>
              </a:ext>
            </a:extLst>
          </p:cNvPr>
          <p:cNvSpPr txBox="1"/>
          <p:nvPr/>
        </p:nvSpPr>
        <p:spPr>
          <a:xfrm>
            <a:off x="2416309" y="1795938"/>
            <a:ext cx="423155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0070C0"/>
                </a:solidFill>
              </a:rPr>
              <a:t>2 + … = 10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A8CA47F-4E4A-5D3D-536A-B6339D0F7690}"/>
              </a:ext>
            </a:extLst>
          </p:cNvPr>
          <p:cNvSpPr txBox="1"/>
          <p:nvPr/>
        </p:nvSpPr>
        <p:spPr>
          <a:xfrm>
            <a:off x="3855202" y="1795938"/>
            <a:ext cx="1033473" cy="11079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FF0000"/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084071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Calcule le complément.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8E7722CE-0F6D-C428-D751-0FAC384CD48E}"/>
              </a:ext>
            </a:extLst>
          </p:cNvPr>
          <p:cNvSpPr txBox="1"/>
          <p:nvPr/>
        </p:nvSpPr>
        <p:spPr>
          <a:xfrm>
            <a:off x="2416309" y="1795938"/>
            <a:ext cx="423155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0070C0"/>
                </a:solidFill>
              </a:rPr>
              <a:t>6 + … = 10</a:t>
            </a:r>
          </a:p>
        </p:txBody>
      </p:sp>
    </p:spTree>
    <p:extLst>
      <p:ext uri="{BB962C8B-B14F-4D97-AF65-F5344CB8AC3E}">
        <p14:creationId xmlns:p14="http://schemas.microsoft.com/office/powerpoint/2010/main" val="7837802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4/5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0A73C84-3C69-D708-0920-529585F0C574}"/>
              </a:ext>
            </a:extLst>
          </p:cNvPr>
          <p:cNvSpPr txBox="1"/>
          <p:nvPr/>
        </p:nvSpPr>
        <p:spPr>
          <a:xfrm>
            <a:off x="2416309" y="1795938"/>
            <a:ext cx="423155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0070C0"/>
                </a:solidFill>
              </a:rPr>
              <a:t>6 + … = 10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A8CA47F-4E4A-5D3D-536A-B6339D0F7690}"/>
              </a:ext>
            </a:extLst>
          </p:cNvPr>
          <p:cNvSpPr txBox="1"/>
          <p:nvPr/>
        </p:nvSpPr>
        <p:spPr>
          <a:xfrm>
            <a:off x="3855202" y="1795938"/>
            <a:ext cx="1033473" cy="11079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FF0000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770818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178</TotalTime>
  <Words>230</Words>
  <Application>Microsoft Office PowerPoint</Application>
  <PresentationFormat>Affichage à l'écran (4:3)</PresentationFormat>
  <Paragraphs>83</Paragraphs>
  <Slides>21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Calcule le complément. </vt:lpstr>
      <vt:lpstr>Correction</vt:lpstr>
      <vt:lpstr>Calcule le complément. </vt:lpstr>
      <vt:lpstr>Correction</vt:lpstr>
      <vt:lpstr>Calcule le complément. </vt:lpstr>
      <vt:lpstr>Correction</vt:lpstr>
      <vt:lpstr>Calcule le complément. </vt:lpstr>
      <vt:lpstr>Correction</vt:lpstr>
      <vt:lpstr>Calcule le complément. </vt:lpstr>
      <vt:lpstr>Correction</vt:lpstr>
      <vt:lpstr>Calcule. </vt:lpstr>
      <vt:lpstr>Correction</vt:lpstr>
      <vt:lpstr>Calcule. </vt:lpstr>
      <vt:lpstr>Correction</vt:lpstr>
      <vt:lpstr>Calcule. </vt:lpstr>
      <vt:lpstr>Correction</vt:lpstr>
      <vt:lpstr>Calcule. </vt:lpstr>
      <vt:lpstr>Correction</vt:lpstr>
      <vt:lpstr>Calcule.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46</cp:revision>
  <dcterms:created xsi:type="dcterms:W3CDTF">2023-02-07T14:55:57Z</dcterms:created>
  <dcterms:modified xsi:type="dcterms:W3CDTF">2025-09-03T09:39:23Z</dcterms:modified>
</cp:coreProperties>
</file>